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7" autoAdjust="0"/>
    <p:restoredTop sz="94660"/>
  </p:normalViewPr>
  <p:slideViewPr>
    <p:cSldViewPr>
      <p:cViewPr>
        <p:scale>
          <a:sx n="90" d="100"/>
          <a:sy n="90" d="100"/>
        </p:scale>
        <p:origin x="-18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1EBA-6846-4936-B726-F9E89FCE1B0C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EBEE0-C4B8-400A-BB9E-0FEEE5EC3A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002801" y="229628"/>
            <a:ext cx="1169593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Педагогический Совет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458126" y="229628"/>
            <a:ext cx="1171498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ОбщешкольныйРодительский комитет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915355" y="229628"/>
            <a:ext cx="1049133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Совет учащихся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22191" y="5558220"/>
            <a:ext cx="1221025" cy="82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Социально-психолого-педагогическая служба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145927" y="5846252"/>
            <a:ext cx="1251503" cy="5676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ДОО «Звоночки»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16820" y="1267800"/>
            <a:ext cx="1045142" cy="666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Заместитель директора по АХЧ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5736178" y="1267800"/>
            <a:ext cx="847669" cy="666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НОУ «ЮНИС»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280275" y="5845848"/>
            <a:ext cx="4306923" cy="640047"/>
            <a:chOff x="2778" y="7692"/>
            <a:chExt cx="6045" cy="615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778" y="7692"/>
              <a:ext cx="132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Культмассовая комиссия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369" y="7692"/>
              <a:ext cx="132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Информационная комиссия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5925" y="7692"/>
              <a:ext cx="132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Комиссия дисциплины и порядка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7503" y="7692"/>
              <a:ext cx="132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Спортивная комиссия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52" name="AutoShape 28"/>
          <p:cNvCxnSpPr>
            <a:cxnSpLocks noChangeShapeType="1"/>
          </p:cNvCxnSpPr>
          <p:nvPr/>
        </p:nvCxnSpPr>
        <p:spPr bwMode="auto">
          <a:xfrm>
            <a:off x="4709450" y="572511"/>
            <a:ext cx="29335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53" name="AutoShape 29"/>
          <p:cNvCxnSpPr>
            <a:cxnSpLocks noChangeShapeType="1"/>
          </p:cNvCxnSpPr>
          <p:nvPr/>
        </p:nvCxnSpPr>
        <p:spPr bwMode="auto">
          <a:xfrm>
            <a:off x="6172395" y="572511"/>
            <a:ext cx="29335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54" name="AutoShape 30"/>
          <p:cNvCxnSpPr>
            <a:cxnSpLocks noChangeShapeType="1"/>
          </p:cNvCxnSpPr>
          <p:nvPr/>
        </p:nvCxnSpPr>
        <p:spPr bwMode="auto">
          <a:xfrm>
            <a:off x="7629624" y="572511"/>
            <a:ext cx="29335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55" name="AutoShape 31"/>
          <p:cNvCxnSpPr>
            <a:cxnSpLocks noChangeShapeType="1"/>
          </p:cNvCxnSpPr>
          <p:nvPr/>
        </p:nvCxnSpPr>
        <p:spPr bwMode="auto">
          <a:xfrm flipH="1">
            <a:off x="2332166" y="915393"/>
            <a:ext cx="1811536" cy="35240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6" name="AutoShape 32"/>
          <p:cNvCxnSpPr>
            <a:cxnSpLocks noChangeShapeType="1"/>
          </p:cNvCxnSpPr>
          <p:nvPr/>
        </p:nvCxnSpPr>
        <p:spPr bwMode="auto">
          <a:xfrm>
            <a:off x="4172276" y="915393"/>
            <a:ext cx="706709" cy="35240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7" name="AutoShape 33"/>
          <p:cNvCxnSpPr>
            <a:cxnSpLocks noChangeShapeType="1"/>
          </p:cNvCxnSpPr>
          <p:nvPr/>
        </p:nvCxnSpPr>
        <p:spPr bwMode="auto">
          <a:xfrm>
            <a:off x="4172276" y="2647585"/>
            <a:ext cx="0" cy="7905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1843883" y="1267800"/>
            <a:ext cx="1007679" cy="666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Совещание при директоре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095386" y="1267800"/>
            <a:ext cx="987995" cy="666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Заместитель директора по УВР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4325936" y="1267800"/>
            <a:ext cx="1088954" cy="6667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Методический совет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1" name="AutoShape 37"/>
          <p:cNvCxnSpPr>
            <a:cxnSpLocks noChangeShapeType="1"/>
          </p:cNvCxnSpPr>
          <p:nvPr/>
        </p:nvCxnSpPr>
        <p:spPr bwMode="auto">
          <a:xfrm>
            <a:off x="4083381" y="1580839"/>
            <a:ext cx="242554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62" name="AutoShape 38"/>
          <p:cNvCxnSpPr>
            <a:cxnSpLocks noChangeShapeType="1"/>
          </p:cNvCxnSpPr>
          <p:nvPr/>
        </p:nvCxnSpPr>
        <p:spPr bwMode="auto">
          <a:xfrm>
            <a:off x="2858547" y="1578934"/>
            <a:ext cx="236839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72061" y="229628"/>
            <a:ext cx="1314364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Общее собрание членов трудового коллектива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2179776" y="229628"/>
            <a:ext cx="1152450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Управляющий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Совет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3625576" y="229628"/>
            <a:ext cx="1083874" cy="6857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Директор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6" name="AutoShape 42"/>
          <p:cNvCxnSpPr>
            <a:cxnSpLocks noChangeShapeType="1"/>
          </p:cNvCxnSpPr>
          <p:nvPr/>
        </p:nvCxnSpPr>
        <p:spPr bwMode="auto">
          <a:xfrm>
            <a:off x="1886425" y="572511"/>
            <a:ext cx="29335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67" name="AutoShape 43"/>
          <p:cNvCxnSpPr>
            <a:cxnSpLocks noChangeShapeType="1"/>
          </p:cNvCxnSpPr>
          <p:nvPr/>
        </p:nvCxnSpPr>
        <p:spPr bwMode="auto">
          <a:xfrm>
            <a:off x="3332226" y="572511"/>
            <a:ext cx="29335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6865769" y="1267800"/>
            <a:ext cx="1343572" cy="7391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Заместитель директора по воспитательной работе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897455" y="5198180"/>
            <a:ext cx="3049705" cy="3428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Школьное самоуправление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70" name="AutoShape 46"/>
          <p:cNvCxnSpPr>
            <a:cxnSpLocks noChangeShapeType="1"/>
          </p:cNvCxnSpPr>
          <p:nvPr/>
        </p:nvCxnSpPr>
        <p:spPr bwMode="auto">
          <a:xfrm flipV="1">
            <a:off x="7794713" y="915393"/>
            <a:ext cx="752426" cy="35240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1" name="AutoShape 47"/>
          <p:cNvCxnSpPr>
            <a:cxnSpLocks noChangeShapeType="1"/>
          </p:cNvCxnSpPr>
          <p:nvPr/>
        </p:nvCxnSpPr>
        <p:spPr bwMode="auto">
          <a:xfrm flipV="1">
            <a:off x="7543905" y="2006903"/>
            <a:ext cx="635" cy="7740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2" name="AutoShape 48"/>
          <p:cNvCxnSpPr>
            <a:cxnSpLocks noChangeShapeType="1"/>
            <a:stCxn id="1044" idx="3"/>
            <a:endCxn id="1043" idx="1"/>
          </p:cNvCxnSpPr>
          <p:nvPr/>
        </p:nvCxnSpPr>
        <p:spPr bwMode="auto">
          <a:xfrm flipV="1">
            <a:off x="6397430" y="5970314"/>
            <a:ext cx="1124761" cy="15976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3" name="AutoShape 49"/>
          <p:cNvCxnSpPr>
            <a:cxnSpLocks noChangeShapeType="1"/>
          </p:cNvCxnSpPr>
          <p:nvPr/>
        </p:nvCxnSpPr>
        <p:spPr bwMode="auto">
          <a:xfrm flipH="1">
            <a:off x="806656" y="5541063"/>
            <a:ext cx="553684" cy="3047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4" name="AutoShape 50"/>
          <p:cNvCxnSpPr>
            <a:cxnSpLocks noChangeShapeType="1"/>
          </p:cNvCxnSpPr>
          <p:nvPr/>
        </p:nvCxnSpPr>
        <p:spPr bwMode="auto">
          <a:xfrm>
            <a:off x="1879735" y="5541063"/>
            <a:ext cx="635" cy="3047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5" name="AutoShape 51"/>
          <p:cNvCxnSpPr>
            <a:cxnSpLocks noChangeShapeType="1"/>
          </p:cNvCxnSpPr>
          <p:nvPr/>
        </p:nvCxnSpPr>
        <p:spPr bwMode="auto">
          <a:xfrm flipV="1">
            <a:off x="2979483" y="5541063"/>
            <a:ext cx="0" cy="3047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6" name="AutoShape 52"/>
          <p:cNvCxnSpPr>
            <a:cxnSpLocks noChangeShapeType="1"/>
          </p:cNvCxnSpPr>
          <p:nvPr/>
        </p:nvCxnSpPr>
        <p:spPr bwMode="auto">
          <a:xfrm flipH="1" flipV="1">
            <a:off x="3571899" y="5541063"/>
            <a:ext cx="549874" cy="3047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7" name="AutoShape 53"/>
          <p:cNvCxnSpPr>
            <a:cxnSpLocks noChangeShapeType="1"/>
          </p:cNvCxnSpPr>
          <p:nvPr/>
        </p:nvCxnSpPr>
        <p:spPr bwMode="auto">
          <a:xfrm>
            <a:off x="2429315" y="3857199"/>
            <a:ext cx="0" cy="5238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8" name="AutoShape 54"/>
          <p:cNvCxnSpPr>
            <a:cxnSpLocks noChangeShapeType="1"/>
          </p:cNvCxnSpPr>
          <p:nvPr/>
        </p:nvCxnSpPr>
        <p:spPr bwMode="auto">
          <a:xfrm>
            <a:off x="5846661" y="3857199"/>
            <a:ext cx="635" cy="5238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79" name="AutoShape 55"/>
          <p:cNvCxnSpPr>
            <a:cxnSpLocks noChangeShapeType="1"/>
          </p:cNvCxnSpPr>
          <p:nvPr/>
        </p:nvCxnSpPr>
        <p:spPr bwMode="auto">
          <a:xfrm>
            <a:off x="7543905" y="3438755"/>
            <a:ext cx="0" cy="9429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80" name="AutoShape 56"/>
          <p:cNvCxnSpPr>
            <a:cxnSpLocks noChangeShapeType="1"/>
          </p:cNvCxnSpPr>
          <p:nvPr/>
        </p:nvCxnSpPr>
        <p:spPr bwMode="auto">
          <a:xfrm>
            <a:off x="782233" y="3466693"/>
            <a:ext cx="635" cy="91435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82" name="AutoShape 58"/>
          <p:cNvCxnSpPr>
            <a:cxnSpLocks noChangeShapeType="1"/>
          </p:cNvCxnSpPr>
          <p:nvPr/>
        </p:nvCxnSpPr>
        <p:spPr bwMode="auto">
          <a:xfrm>
            <a:off x="6583848" y="1578299"/>
            <a:ext cx="281922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83" name="AutoShape 59"/>
          <p:cNvCxnSpPr>
            <a:cxnSpLocks noChangeShapeType="1"/>
          </p:cNvCxnSpPr>
          <p:nvPr/>
        </p:nvCxnSpPr>
        <p:spPr bwMode="auto">
          <a:xfrm>
            <a:off x="5414889" y="1581474"/>
            <a:ext cx="32128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105367" y="4381047"/>
            <a:ext cx="8029049" cy="5676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Учителя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5" name="AutoShape 61"/>
          <p:cNvCxnSpPr>
            <a:cxnSpLocks noChangeShapeType="1"/>
          </p:cNvCxnSpPr>
          <p:nvPr/>
        </p:nvCxnSpPr>
        <p:spPr bwMode="auto">
          <a:xfrm>
            <a:off x="4143702" y="915393"/>
            <a:ext cx="3400202" cy="35240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86" name="AutoShape 62"/>
          <p:cNvCxnSpPr>
            <a:cxnSpLocks noChangeShapeType="1"/>
          </p:cNvCxnSpPr>
          <p:nvPr/>
        </p:nvCxnSpPr>
        <p:spPr bwMode="auto">
          <a:xfrm flipH="1">
            <a:off x="3580494" y="916663"/>
            <a:ext cx="563208" cy="351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87" name="AutoShape 63"/>
          <p:cNvCxnSpPr>
            <a:cxnSpLocks noChangeShapeType="1"/>
          </p:cNvCxnSpPr>
          <p:nvPr/>
        </p:nvCxnSpPr>
        <p:spPr bwMode="auto">
          <a:xfrm flipH="1">
            <a:off x="1057805" y="915393"/>
            <a:ext cx="3085898" cy="35240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88" name="AutoShape 64"/>
          <p:cNvCxnSpPr>
            <a:cxnSpLocks noChangeShapeType="1"/>
          </p:cNvCxnSpPr>
          <p:nvPr/>
        </p:nvCxnSpPr>
        <p:spPr bwMode="auto">
          <a:xfrm>
            <a:off x="1561962" y="1580204"/>
            <a:ext cx="281922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89" name="AutoShape 65"/>
          <p:cNvCxnSpPr>
            <a:cxnSpLocks noChangeShapeType="1"/>
          </p:cNvCxnSpPr>
          <p:nvPr/>
        </p:nvCxnSpPr>
        <p:spPr bwMode="auto">
          <a:xfrm rot="16200000" flipH="1">
            <a:off x="6417453" y="3373362"/>
            <a:ext cx="3976746" cy="392970"/>
          </a:xfrm>
          <a:prstGeom prst="bentConnector3">
            <a:avLst>
              <a:gd name="adj1" fmla="val -277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90" name="AutoShape 66"/>
          <p:cNvCxnSpPr>
            <a:cxnSpLocks noChangeShapeType="1"/>
          </p:cNvCxnSpPr>
          <p:nvPr/>
        </p:nvCxnSpPr>
        <p:spPr bwMode="auto">
          <a:xfrm flipH="1" flipV="1">
            <a:off x="7993455" y="2006903"/>
            <a:ext cx="389230" cy="6838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91" name="AutoShape 67"/>
          <p:cNvCxnSpPr>
            <a:cxnSpLocks noChangeShapeType="1"/>
          </p:cNvCxnSpPr>
          <p:nvPr/>
        </p:nvCxnSpPr>
        <p:spPr bwMode="auto">
          <a:xfrm>
            <a:off x="8382685" y="2690763"/>
            <a:ext cx="0" cy="263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92" name="AutoShape 68"/>
          <p:cNvCxnSpPr>
            <a:cxnSpLocks noChangeShapeType="1"/>
          </p:cNvCxnSpPr>
          <p:nvPr/>
        </p:nvCxnSpPr>
        <p:spPr bwMode="auto">
          <a:xfrm flipH="1">
            <a:off x="3921791" y="5330324"/>
            <a:ext cx="4460894" cy="118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2162632" y="2257715"/>
            <a:ext cx="4009762" cy="3905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Методические объединения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4" name="Group 70"/>
          <p:cNvGrpSpPr>
            <a:grpSpLocks/>
          </p:cNvGrpSpPr>
          <p:nvPr/>
        </p:nvGrpSpPr>
        <p:grpSpPr bwMode="auto">
          <a:xfrm>
            <a:off x="105367" y="2780928"/>
            <a:ext cx="8127468" cy="1314383"/>
            <a:chOff x="795" y="4422"/>
            <a:chExt cx="12800" cy="2070"/>
          </a:xfrm>
        </p:grpSpPr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795" y="4467"/>
              <a:ext cx="2294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 Эстетического и общетехнического цикла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395" y="5082"/>
              <a:ext cx="2294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 начальных классов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6018" y="5457"/>
              <a:ext cx="2295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 естественно-математическикого цикла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8678" y="5082"/>
              <a:ext cx="2295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 гуманитарного цикла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11301" y="4422"/>
              <a:ext cx="2294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  классных руководителей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00" name="AutoShape 76"/>
          <p:cNvCxnSpPr>
            <a:cxnSpLocks noChangeShapeType="1"/>
          </p:cNvCxnSpPr>
          <p:nvPr/>
        </p:nvCxnSpPr>
        <p:spPr bwMode="auto">
          <a:xfrm flipH="1">
            <a:off x="2528368" y="2648220"/>
            <a:ext cx="1643907" cy="55242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01" name="AutoShape 77"/>
          <p:cNvCxnSpPr>
            <a:cxnSpLocks noChangeShapeType="1"/>
          </p:cNvCxnSpPr>
          <p:nvPr/>
        </p:nvCxnSpPr>
        <p:spPr bwMode="auto">
          <a:xfrm flipH="1">
            <a:off x="1561962" y="2648220"/>
            <a:ext cx="2581741" cy="37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02" name="AutoShape 78"/>
          <p:cNvCxnSpPr>
            <a:cxnSpLocks noChangeShapeType="1"/>
          </p:cNvCxnSpPr>
          <p:nvPr/>
        </p:nvCxnSpPr>
        <p:spPr bwMode="auto">
          <a:xfrm>
            <a:off x="4172276" y="2648220"/>
            <a:ext cx="1675020" cy="55242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03" name="AutoShape 79"/>
          <p:cNvCxnSpPr>
            <a:cxnSpLocks noChangeShapeType="1"/>
          </p:cNvCxnSpPr>
          <p:nvPr/>
        </p:nvCxnSpPr>
        <p:spPr bwMode="auto">
          <a:xfrm>
            <a:off x="4172276" y="2648220"/>
            <a:ext cx="2603964" cy="42352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04" name="AutoShape 80"/>
          <p:cNvCxnSpPr>
            <a:cxnSpLocks noChangeShapeType="1"/>
          </p:cNvCxnSpPr>
          <p:nvPr/>
        </p:nvCxnSpPr>
        <p:spPr bwMode="auto">
          <a:xfrm>
            <a:off x="1057805" y="1934516"/>
            <a:ext cx="3085898" cy="3231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05" name="AutoShape 81"/>
          <p:cNvCxnSpPr>
            <a:cxnSpLocks noChangeShapeType="1"/>
          </p:cNvCxnSpPr>
          <p:nvPr/>
        </p:nvCxnSpPr>
        <p:spPr bwMode="auto">
          <a:xfrm>
            <a:off x="2332166" y="1934516"/>
            <a:ext cx="1811536" cy="3231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06" name="AutoShape 82"/>
          <p:cNvCxnSpPr>
            <a:cxnSpLocks noChangeShapeType="1"/>
          </p:cNvCxnSpPr>
          <p:nvPr/>
        </p:nvCxnSpPr>
        <p:spPr bwMode="auto">
          <a:xfrm>
            <a:off x="3580494" y="1934516"/>
            <a:ext cx="563208" cy="3231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0" name="Прямая соединительная линия 109"/>
          <p:cNvCxnSpPr>
            <a:stCxn id="1065" idx="2"/>
          </p:cNvCxnSpPr>
          <p:nvPr/>
        </p:nvCxnSpPr>
        <p:spPr>
          <a:xfrm>
            <a:off x="4167513" y="915393"/>
            <a:ext cx="4650822" cy="250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8818335" y="1165732"/>
            <a:ext cx="72008" cy="4824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8746327" y="5990268"/>
            <a:ext cx="1440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AutoShape 53"/>
          <p:cNvCxnSpPr>
            <a:cxnSpLocks noChangeShapeType="1"/>
          </p:cNvCxnSpPr>
          <p:nvPr/>
        </p:nvCxnSpPr>
        <p:spPr bwMode="auto">
          <a:xfrm>
            <a:off x="4139952" y="4077072"/>
            <a:ext cx="0" cy="341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" name="AutoShape 61"/>
          <p:cNvCxnSpPr>
            <a:cxnSpLocks noChangeShapeType="1"/>
            <a:stCxn id="1065" idx="2"/>
          </p:cNvCxnSpPr>
          <p:nvPr/>
        </p:nvCxnSpPr>
        <p:spPr bwMode="auto">
          <a:xfrm>
            <a:off x="4167513" y="915393"/>
            <a:ext cx="2004489" cy="34573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74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2012-02-04T04:15:36Z</dcterms:created>
  <dcterms:modified xsi:type="dcterms:W3CDTF">2012-02-04T09:27:24Z</dcterms:modified>
</cp:coreProperties>
</file>